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Poppins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Lato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Relationship Id="rId5" Type="http://schemas.openxmlformats.org/officeDocument/2006/relationships/image" Target="../media/image15.png"/><Relationship Id="rId6" Type="http://schemas.openxmlformats.org/officeDocument/2006/relationships/image" Target="../media/image8.png"/><Relationship Id="rId7" Type="http://schemas.openxmlformats.org/officeDocument/2006/relationships/image" Target="../media/image19.png"/><Relationship Id="rId8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9" Type="http://schemas.openxmlformats.org/officeDocument/2006/relationships/image" Target="../media/image9.png"/><Relationship Id="rId5" Type="http://schemas.openxmlformats.org/officeDocument/2006/relationships/image" Target="../media/image15.png"/><Relationship Id="rId6" Type="http://schemas.openxmlformats.org/officeDocument/2006/relationships/image" Target="../media/image8.png"/><Relationship Id="rId7" Type="http://schemas.openxmlformats.org/officeDocument/2006/relationships/image" Target="../media/image3.png"/><Relationship Id="rId8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8.png"/><Relationship Id="rId7" Type="http://schemas.openxmlformats.org/officeDocument/2006/relationships/image" Target="../media/image12.png"/><Relationship Id="rId8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2015430"/>
            <a:ext cx="1160145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Health Launchpad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Summer Project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4149030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Pearson T Level Technical Qualification in Health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6" name="Google Shape;19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024062"/>
            <a:ext cx="5334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2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WEEK 4: HEALTH PROMOTION</a:t>
            </a:r>
            <a:endParaRPr/>
          </a:p>
        </p:txBody>
      </p:sp>
      <p:sp>
        <p:nvSpPr>
          <p:cNvPr id="199" name="Google Shape;199;p22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571500" y="2233612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Healthcare professionals are educators. Your job is to treat the sick AND teach the community how to stay healthy.</a:t>
            </a:r>
            <a:endParaRPr/>
          </a:p>
        </p:txBody>
      </p:sp>
      <p:sp>
        <p:nvSpPr>
          <p:cNvPr id="201" name="Google Shape;201;p22"/>
          <p:cNvSpPr txBox="1"/>
          <p:nvPr/>
        </p:nvSpPr>
        <p:spPr>
          <a:xfrm>
            <a:off x="571500" y="3448645"/>
            <a:ext cx="5334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Translating complex clinical data into simple wellness messages is a core part of the T Level curriculum.</a:t>
            </a:r>
            <a:endParaRPr/>
          </a:p>
        </p:txBody>
      </p:sp>
      <p:pic>
        <p:nvPicPr>
          <p:cNvPr descr="image.png" id="202" name="Google Shape;20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2024062"/>
            <a:ext cx="5334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7" name="Google Shape;20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0" name="Google Shape;210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3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CREATIVE MAKER CHALLENGE</a:t>
            </a:r>
            <a:endParaRPr/>
          </a:p>
        </p:txBody>
      </p:sp>
      <p:sp>
        <p:nvSpPr>
          <p:cNvPr id="212" name="Google Shape;212;p23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857250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Hydration Hero</a:t>
            </a:r>
            <a:endParaRPr/>
          </a:p>
        </p:txBody>
      </p:sp>
      <p:sp>
        <p:nvSpPr>
          <p:cNvPr id="214" name="Google Shape;214;p23"/>
          <p:cNvSpPr txBox="1"/>
          <p:nvPr/>
        </p:nvSpPr>
        <p:spPr>
          <a:xfrm>
            <a:off x="857250" y="3902571"/>
            <a:ext cx="292104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Design a graphic reminding patients why drinking 8 glasses of water matters.</a:t>
            </a:r>
            <a:endParaRPr/>
          </a:p>
        </p:txBody>
      </p:sp>
      <p:sp>
        <p:nvSpPr>
          <p:cNvPr id="215" name="Google Shape;215;p23"/>
          <p:cNvSpPr txBox="1"/>
          <p:nvPr/>
        </p:nvSpPr>
        <p:spPr>
          <a:xfrm>
            <a:off x="4635549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Hygiene Guide</a:t>
            </a:r>
            <a:endParaRPr/>
          </a:p>
        </p:txBody>
      </p:sp>
      <p:sp>
        <p:nvSpPr>
          <p:cNvPr id="216" name="Google Shape;216;p23"/>
          <p:cNvSpPr txBox="1"/>
          <p:nvPr/>
        </p:nvSpPr>
        <p:spPr>
          <a:xfrm>
            <a:off x="4635549" y="3902571"/>
            <a:ext cx="2921049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Create a simple 5-step visual guide to stop clinical infections.</a:t>
            </a:r>
            <a:endParaRPr/>
          </a:p>
        </p:txBody>
      </p:sp>
      <p:sp>
        <p:nvSpPr>
          <p:cNvPr id="217" name="Google Shape;217;p23"/>
          <p:cNvSpPr txBox="1"/>
          <p:nvPr/>
        </p:nvSpPr>
        <p:spPr>
          <a:xfrm>
            <a:off x="8413849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Nutrition Check</a:t>
            </a:r>
            <a:endParaRPr/>
          </a:p>
        </p:txBody>
      </p:sp>
      <p:sp>
        <p:nvSpPr>
          <p:cNvPr id="218" name="Google Shape;218;p23"/>
          <p:cNvSpPr txBox="1"/>
          <p:nvPr/>
        </p:nvSpPr>
        <p:spPr>
          <a:xfrm>
            <a:off x="8413849" y="3902571"/>
            <a:ext cx="292104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Expose hidden sugars in everyday snacks to promote healthier choices.</a:t>
            </a:r>
            <a:endParaRPr/>
          </a:p>
        </p:txBody>
      </p:sp>
      <p:pic>
        <p:nvPicPr>
          <p:cNvPr descr="image.png" id="219" name="Google Shape;21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2730996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35549" y="273099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13849" y="2730996"/>
            <a:ext cx="4000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6" name="Google Shape;22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4"/>
          <p:cNvSpPr txBox="1"/>
          <p:nvPr/>
        </p:nvSpPr>
        <p:spPr>
          <a:xfrm>
            <a:off x="295275" y="2075557"/>
            <a:ext cx="1160145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Next Steps</a:t>
            </a:r>
            <a:endParaRPr/>
          </a:p>
        </p:txBody>
      </p:sp>
      <p:sp>
        <p:nvSpPr>
          <p:cNvPr id="228" name="Google Shape;228;p24"/>
          <p:cNvSpPr txBox="1"/>
          <p:nvPr/>
        </p:nvSpPr>
        <p:spPr>
          <a:xfrm>
            <a:off x="571500" y="3580507"/>
            <a:ext cx="11049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Complete your booklet and bring your creations to Induction Week.</a:t>
            </a:r>
            <a:endParaRPr/>
          </a:p>
        </p:txBody>
      </p:sp>
      <p:sp>
        <p:nvSpPr>
          <p:cNvPr id="229" name="Google Shape;229;p24"/>
          <p:cNvSpPr txBox="1"/>
          <p:nvPr/>
        </p:nvSpPr>
        <p:spPr>
          <a:xfrm>
            <a:off x="571500" y="4506217"/>
            <a:ext cx="110490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T Level Health Department | Pearson Vocational Lead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5619750" y="2013644"/>
            <a:ext cx="952500" cy="571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295275" y="2356544"/>
            <a:ext cx="11601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Welcome to </a:t>
            </a:r>
            <a:r>
              <a:rPr b="1" lang="en-US" sz="480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 Level Health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3633787" y="4375844"/>
            <a:ext cx="49244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Your journey into professional healthcare starts today.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626221"/>
            <a:ext cx="5334000" cy="26056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626221"/>
            <a:ext cx="5334000" cy="260568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762000" y="571500"/>
            <a:ext cx="1140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  <a:r>
              <a:rPr b="1" lang="en-US" sz="330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SUMMER PROJECT</a:t>
            </a: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 FOCUS</a:t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962025" y="3016746"/>
            <a:ext cx="478059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Busting the Myth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962025" y="3626346"/>
            <a:ext cx="45529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Healthcare is far more than just following orders. It's about critical thinking, clinical observation, and becoming a fierce patient advocate.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677025" y="3016746"/>
            <a:ext cx="47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b="1" lang="en-US" sz="2100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Documentation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6677025" y="3626346"/>
            <a:ext cx="45531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You can use a variety of sources 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to build your professional clinical eye before you step through our doors in September.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2" name="Google Shape;11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024062"/>
            <a:ext cx="5334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WEEK 1: THE CLINICAL EYE</a:t>
            </a: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571500" y="2233612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Professional healthcare workers don't just see a patient; they register vital signs, safety hazards, and emotional cues in seconds.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571500" y="3448645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This week, you'll put on your professional hat to train your detailed clinical observation skills through immersive scenarios.</a:t>
            </a:r>
            <a:endParaRPr/>
          </a:p>
        </p:txBody>
      </p:sp>
      <p:pic>
        <p:nvPicPr>
          <p:cNvPr descr="image.png" id="118" name="Google Shape;11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2024062"/>
            <a:ext cx="5334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3" name="Google Shape;12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FIRST IMPRESSION CHALLENGE</a:t>
            </a:r>
            <a:endParaRPr/>
          </a:p>
        </p:txBody>
      </p:sp>
      <p:sp>
        <p:nvSpPr>
          <p:cNvPr id="128" name="Google Shape;128;p17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 txBox="1"/>
          <p:nvPr/>
        </p:nvSpPr>
        <p:spPr>
          <a:xfrm>
            <a:off x="857250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Observation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857250" y="3902571"/>
            <a:ext cx="2921049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Identify one professional skill practiced by the clinician in the scenario.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4635549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Pathway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4635524" y="3713359"/>
            <a:ext cx="2921100" cy="13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Decide which specialism (Nursing, Midwifery, Mental Health) excites you most</a:t>
            </a:r>
            <a:r>
              <a:rPr lang="en-US" sz="15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. Produce a poster to explain the role </a:t>
            </a:r>
            <a:endParaRPr sz="1300"/>
          </a:p>
        </p:txBody>
      </p:sp>
      <p:sp>
        <p:nvSpPr>
          <p:cNvPr id="133" name="Google Shape;133;p17"/>
          <p:cNvSpPr txBox="1"/>
          <p:nvPr/>
        </p:nvSpPr>
        <p:spPr>
          <a:xfrm>
            <a:off x="8413849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Reflection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8413849" y="3775571"/>
            <a:ext cx="29211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Write a reflection on the professional skill you have identified and how this can impact patient care</a:t>
            </a:r>
            <a:endParaRPr/>
          </a:p>
        </p:txBody>
      </p:sp>
      <p:pic>
        <p:nvPicPr>
          <p:cNvPr descr="image.png" id="135" name="Google Shape;13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2730996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35549" y="273099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13849" y="2730996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WEEK 2: CARE &amp; DIGNITY</a:t>
            </a:r>
            <a:endParaRPr/>
          </a:p>
        </p:txBody>
      </p:sp>
      <p:sp>
        <p:nvSpPr>
          <p:cNvPr id="144" name="Google Shape;144;p18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5" name="Google Shape;14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24062"/>
            <a:ext cx="14287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/>
        </p:nvSpPr>
        <p:spPr>
          <a:xfrm>
            <a:off x="4953000" y="3078658"/>
            <a:ext cx="700087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The 6 Cs Pillar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4953000" y="3564433"/>
            <a:ext cx="66675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Care and Compassion are the backbone of the NHS. Establishing trust is just as vital as clinical intervention. Treating a patient with dignity is not just manners—it is clinical safety.</a:t>
            </a:r>
            <a:endParaRPr/>
          </a:p>
        </p:txBody>
      </p:sp>
      <p:pic>
        <p:nvPicPr>
          <p:cNvPr id="148" name="Google Shape;14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000" y="1872525"/>
            <a:ext cx="31623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3" name="Google Shape;15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4" name="Google Shape;15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5" name="Google Shape;15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97621"/>
            <a:ext cx="3492549" cy="306288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THE EMPATHY CHALLENGE</a:t>
            </a:r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857250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Reassurance</a:t>
            </a:r>
            <a:endParaRPr/>
          </a:p>
        </p:txBody>
      </p:sp>
      <p:sp>
        <p:nvSpPr>
          <p:cNvPr id="160" name="Google Shape;160;p19"/>
          <p:cNvSpPr txBox="1"/>
          <p:nvPr/>
        </p:nvSpPr>
        <p:spPr>
          <a:xfrm>
            <a:off x="857250" y="3902571"/>
            <a:ext cx="2921049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What specific action can help a terrified new patient feel safe?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4635549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Active Listening</a:t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4635549" y="3902571"/>
            <a:ext cx="2921049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Evaluate the impact of taking an extra 30 seconds to truly listen.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8413849" y="3416796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Patient Safety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8413849" y="3902571"/>
            <a:ext cx="29211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How does empathy reduces clinical errors and helps healing pathways.</a:t>
            </a:r>
            <a:endParaRPr/>
          </a:p>
        </p:txBody>
      </p:sp>
      <p:pic>
        <p:nvPicPr>
          <p:cNvPr descr="image.png" id="165" name="Google Shape;165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273099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35549" y="273099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13849" y="2730996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2" name="Google Shape;1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0"/>
          <p:cNvSpPr txBox="1"/>
          <p:nvPr/>
        </p:nvSpPr>
        <p:spPr>
          <a:xfrm>
            <a:off x="762000" y="762000"/>
            <a:ext cx="5000625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WEEK 3: COMMUNICATION</a:t>
            </a:r>
            <a:endParaRPr/>
          </a:p>
        </p:txBody>
      </p:sp>
      <p:sp>
        <p:nvSpPr>
          <p:cNvPr id="174" name="Google Shape;174;p20"/>
          <p:cNvSpPr/>
          <p:nvPr/>
        </p:nvSpPr>
        <p:spPr>
          <a:xfrm>
            <a:off x="571500" y="762000"/>
            <a:ext cx="76200" cy="12382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5" name="Google Shape;17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 txBox="1"/>
          <p:nvPr/>
        </p:nvSpPr>
        <p:spPr>
          <a:xfrm>
            <a:off x="571500" y="2381250"/>
            <a:ext cx="52006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Professional Interaction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571500" y="2867025"/>
            <a:ext cx="4953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Clinical communication involves verbal precision, non-verbal cues, and active listening. In medical settings, it is the key to preventing errors.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571500" y="4291607"/>
            <a:ext cx="4953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Mastering gestures and tone builds rapport and ensures patient safety in fast-paced clinical environments.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3" name="Google Shape;18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626221"/>
            <a:ext cx="5334000" cy="26056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626221"/>
            <a:ext cx="5334000" cy="2605682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COMMUNICATION PILLARS</a:t>
            </a:r>
            <a:endParaRPr/>
          </a:p>
        </p:txBody>
      </p:sp>
      <p:sp>
        <p:nvSpPr>
          <p:cNvPr id="187" name="Google Shape;187;p21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 txBox="1"/>
          <p:nvPr/>
        </p:nvSpPr>
        <p:spPr>
          <a:xfrm>
            <a:off x="962025" y="3016746"/>
            <a:ext cx="478059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Body Language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962025" y="3626346"/>
            <a:ext cx="45529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Sitting at eye level, using open posture, and maintaining appropriate contact are vital non-verbal tools.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6677025" y="3016746"/>
            <a:ext cx="478059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MDT Coordination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6677025" y="3626346"/>
            <a:ext cx="45529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Why Multi-Disciplinary Team (MDT) communication is just as critical as nurse-to-patient interactions.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